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8288000" cy="10287000"/>
  <p:notesSz cx="6858000" cy="9144000"/>
  <p:embeddedFontLs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Tw Cen MT" panose="020B0602020104020603" pitchFamily="34" charset="-18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3457577" cy="10287002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7" y="1683545"/>
            <a:ext cx="13187363" cy="35814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637" y="5403057"/>
            <a:ext cx="13187363" cy="248364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6267" y="8115302"/>
            <a:ext cx="41148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636" y="8115302"/>
            <a:ext cx="7687329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5367" y="8115299"/>
            <a:ext cx="1156634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6456997"/>
            <a:ext cx="14868533" cy="12290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2117" y="909639"/>
            <a:ext cx="14868531" cy="4949667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7686030"/>
            <a:ext cx="14866289" cy="10237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85" y="914400"/>
            <a:ext cx="14858933" cy="51435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6629399"/>
            <a:ext cx="14856689" cy="205739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399"/>
            <a:ext cx="13954128" cy="412264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6464879"/>
            <a:ext cx="14859003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55268" y="109859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806055" y="414745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86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3201062"/>
            <a:ext cx="14859002" cy="37677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6986483"/>
            <a:ext cx="14856758" cy="1710966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12116" y="4011695"/>
            <a:ext cx="4795349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91878" y="5040395"/>
            <a:ext cx="4813103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2150" y="4016453"/>
            <a:ext cx="4776578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56320" y="5045153"/>
            <a:ext cx="4793745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663" y="4011695"/>
            <a:ext cx="4792452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78663" y="5040395"/>
            <a:ext cx="4792452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1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2117" y="914400"/>
            <a:ext cx="14858999" cy="28575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2120" y="6606894"/>
            <a:ext cx="479286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120" y="4000497"/>
            <a:ext cx="479286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120" y="7471288"/>
            <a:ext cx="4792860" cy="12267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3580" y="6606894"/>
            <a:ext cx="480060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733580" y="4000497"/>
            <a:ext cx="479841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31390" y="7471286"/>
            <a:ext cx="4800600" cy="121551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851" y="6606893"/>
            <a:ext cx="4786112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8664" y="4000497"/>
            <a:ext cx="4792454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78663" y="7471281"/>
            <a:ext cx="4792452" cy="121551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0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7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63601" y="914399"/>
            <a:ext cx="3007517" cy="777240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115" y="914399"/>
            <a:ext cx="11622885" cy="7772402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128840"/>
            <a:ext cx="14859000" cy="427910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636543"/>
            <a:ext cx="14859000" cy="206216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6" y="3374229"/>
            <a:ext cx="7317584" cy="531257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1" y="3374229"/>
            <a:ext cx="7312817" cy="531257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9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928690"/>
            <a:ext cx="14859000" cy="221694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29" y="3374229"/>
            <a:ext cx="6974675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6" y="4610096"/>
            <a:ext cx="7317587" cy="407670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12" y="3374228"/>
            <a:ext cx="6969903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10096"/>
            <a:ext cx="7312815" cy="407670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1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58" y="914402"/>
            <a:ext cx="5784056" cy="24598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1" y="888999"/>
            <a:ext cx="8836814" cy="7797801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058" y="3374229"/>
            <a:ext cx="5784056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8901762" cy="245982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1082" y="914402"/>
            <a:ext cx="5500035" cy="77723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3374229"/>
            <a:ext cx="8901767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1432" y="1"/>
            <a:ext cx="18080832" cy="10287002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27777"/>
            <a:ext cx="14858997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3374230"/>
            <a:ext cx="14858999" cy="531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382" y="88249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7" y="8824913"/>
            <a:ext cx="93589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4482" y="8824912"/>
            <a:ext cx="11566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04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400" y="-1139744"/>
            <a:ext cx="14173200" cy="12966894"/>
          </a:xfrm>
          <a:custGeom>
            <a:avLst/>
            <a:gdLst/>
            <a:ahLst/>
            <a:cxnLst/>
            <a:rect l="l" t="t" r="r" b="b"/>
            <a:pathLst>
              <a:path w="12192406" h="12966894">
                <a:moveTo>
                  <a:pt x="0" y="0"/>
                </a:moveTo>
                <a:lnTo>
                  <a:pt x="12192406" y="0"/>
                </a:lnTo>
                <a:lnTo>
                  <a:pt x="12192406" y="12966894"/>
                </a:lnTo>
                <a:lnTo>
                  <a:pt x="0" y="12966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766" b="-876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86001" y="0"/>
            <a:ext cx="13715999" cy="10668877"/>
          </a:xfrm>
          <a:custGeom>
            <a:avLst/>
            <a:gdLst/>
            <a:ahLst/>
            <a:cxnLst/>
            <a:rect l="l" t="t" r="r" b="b"/>
            <a:pathLst>
              <a:path w="10565931" h="10668877">
                <a:moveTo>
                  <a:pt x="0" y="0"/>
                </a:moveTo>
                <a:lnTo>
                  <a:pt x="10565930" y="0"/>
                </a:lnTo>
                <a:lnTo>
                  <a:pt x="10565930" y="10668877"/>
                </a:lnTo>
                <a:lnTo>
                  <a:pt x="0" y="10668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21" t="-11938" r="-2277" b="-16929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400" y="-155171"/>
            <a:ext cx="14173200" cy="11501477"/>
          </a:xfrm>
          <a:custGeom>
            <a:avLst/>
            <a:gdLst/>
            <a:ahLst/>
            <a:cxnLst/>
            <a:rect l="l" t="t" r="r" b="b"/>
            <a:pathLst>
              <a:path w="12013311" h="11501477">
                <a:moveTo>
                  <a:pt x="0" y="0"/>
                </a:moveTo>
                <a:lnTo>
                  <a:pt x="12013311" y="0"/>
                </a:lnTo>
                <a:lnTo>
                  <a:pt x="12013311" y="11501477"/>
                </a:lnTo>
                <a:lnTo>
                  <a:pt x="0" y="11501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452" b="-1811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400" y="0"/>
            <a:ext cx="14173200" cy="11493783"/>
          </a:xfrm>
          <a:custGeom>
            <a:avLst/>
            <a:gdLst/>
            <a:ahLst/>
            <a:cxnLst/>
            <a:rect l="l" t="t" r="r" b="b"/>
            <a:pathLst>
              <a:path w="11609900" h="11493783">
                <a:moveTo>
                  <a:pt x="0" y="0"/>
                </a:moveTo>
                <a:lnTo>
                  <a:pt x="11609900" y="0"/>
                </a:lnTo>
                <a:lnTo>
                  <a:pt x="11609900" y="11493783"/>
                </a:lnTo>
                <a:lnTo>
                  <a:pt x="0" y="11493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131" b="-13131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400" y="0"/>
            <a:ext cx="14173200" cy="11355263"/>
          </a:xfrm>
          <a:custGeom>
            <a:avLst/>
            <a:gdLst/>
            <a:ahLst/>
            <a:cxnLst/>
            <a:rect l="l" t="t" r="r" b="b"/>
            <a:pathLst>
              <a:path w="11821122" h="11355263">
                <a:moveTo>
                  <a:pt x="0" y="0"/>
                </a:moveTo>
                <a:lnTo>
                  <a:pt x="11821122" y="0"/>
                </a:lnTo>
                <a:lnTo>
                  <a:pt x="11821122" y="11355263"/>
                </a:lnTo>
                <a:lnTo>
                  <a:pt x="0" y="11355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380" b="-1774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400" y="0"/>
            <a:ext cx="14173200" cy="10733806"/>
          </a:xfrm>
          <a:custGeom>
            <a:avLst/>
            <a:gdLst/>
            <a:ahLst/>
            <a:cxnLst/>
            <a:rect l="l" t="t" r="r" b="b"/>
            <a:pathLst>
              <a:path w="11658600" h="10733806">
                <a:moveTo>
                  <a:pt x="0" y="0"/>
                </a:moveTo>
                <a:lnTo>
                  <a:pt x="11658600" y="0"/>
                </a:lnTo>
                <a:lnTo>
                  <a:pt x="11658600" y="10733806"/>
                </a:lnTo>
                <a:lnTo>
                  <a:pt x="0" y="10733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137" b="-1063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400" y="0"/>
            <a:ext cx="14173200" cy="10878259"/>
          </a:xfrm>
          <a:custGeom>
            <a:avLst/>
            <a:gdLst/>
            <a:ahLst/>
            <a:cxnLst/>
            <a:rect l="l" t="t" r="r" b="b"/>
            <a:pathLst>
              <a:path w="11542353" h="10878259">
                <a:moveTo>
                  <a:pt x="0" y="0"/>
                </a:moveTo>
                <a:lnTo>
                  <a:pt x="11542353" y="0"/>
                </a:lnTo>
                <a:lnTo>
                  <a:pt x="11542353" y="10878259"/>
                </a:lnTo>
                <a:lnTo>
                  <a:pt x="0" y="10878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823" b="-1780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86000" y="-988990"/>
            <a:ext cx="13716000" cy="11764396"/>
          </a:xfrm>
          <a:custGeom>
            <a:avLst/>
            <a:gdLst/>
            <a:ahLst/>
            <a:cxnLst/>
            <a:rect l="l" t="t" r="r" b="b"/>
            <a:pathLst>
              <a:path w="11454657" h="11764396">
                <a:moveTo>
                  <a:pt x="0" y="0"/>
                </a:moveTo>
                <a:lnTo>
                  <a:pt x="11454656" y="0"/>
                </a:lnTo>
                <a:lnTo>
                  <a:pt x="11454656" y="11764396"/>
                </a:lnTo>
                <a:lnTo>
                  <a:pt x="0" y="11764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98" t="-6925" r="-3059" b="-22278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86000" y="-653755"/>
            <a:ext cx="13716000" cy="11325904"/>
          </a:xfrm>
          <a:custGeom>
            <a:avLst/>
            <a:gdLst/>
            <a:ahLst/>
            <a:cxnLst/>
            <a:rect l="l" t="t" r="r" b="b"/>
            <a:pathLst>
              <a:path w="11458366" h="11325904">
                <a:moveTo>
                  <a:pt x="0" y="0"/>
                </a:moveTo>
                <a:lnTo>
                  <a:pt x="11458366" y="0"/>
                </a:lnTo>
                <a:lnTo>
                  <a:pt x="11458366" y="11325904"/>
                </a:lnTo>
                <a:lnTo>
                  <a:pt x="0" y="11325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47" t="-15721" r="-2190" b="-15721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86000" y="0"/>
            <a:ext cx="13716000" cy="10617207"/>
          </a:xfrm>
          <a:custGeom>
            <a:avLst/>
            <a:gdLst/>
            <a:ahLst/>
            <a:cxnLst/>
            <a:rect l="l" t="t" r="r" b="b"/>
            <a:pathLst>
              <a:path w="10618028" h="10617207">
                <a:moveTo>
                  <a:pt x="0" y="0"/>
                </a:moveTo>
                <a:lnTo>
                  <a:pt x="10618028" y="0"/>
                </a:lnTo>
                <a:lnTo>
                  <a:pt x="10618028" y="10617207"/>
                </a:lnTo>
                <a:lnTo>
                  <a:pt x="0" y="1061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21" t="-15304" r="-2357" b="-1530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4</TotalTime>
  <Words>0</Words>
  <Application>Microsoft Office PowerPoint</Application>
  <PresentationFormat>Niestandardowy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Obwód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zdrowotna</dc:title>
  <dc:creator>user</dc:creator>
  <cp:lastModifiedBy>Alina Hiler</cp:lastModifiedBy>
  <cp:revision>4</cp:revision>
  <dcterms:created xsi:type="dcterms:W3CDTF">2006-08-16T00:00:00Z</dcterms:created>
  <dcterms:modified xsi:type="dcterms:W3CDTF">2025-05-26T11:05:52Z</dcterms:modified>
  <dc:identifier>DAGnaolDN4c</dc:identifier>
</cp:coreProperties>
</file>